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8858"/>
  </p:normalViewPr>
  <p:slideViewPr>
    <p:cSldViewPr snapToGrid="0" snapToObjects="1">
      <p:cViewPr varScale="1">
        <p:scale>
          <a:sx n="87" d="100"/>
          <a:sy n="87" d="100"/>
        </p:scale>
        <p:origin x="2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34B9A-2AB6-B542-8F2C-00FF2ADE2300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065782-F1B1-0045-8718-9CDD634F3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1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Vector_(mathematics)" TargetMode="External"/><Relationship Id="rId4" Type="http://schemas.openxmlformats.org/officeDocument/2006/relationships/hyperlink" Target="https://en.wikipedia.org/wiki/Real_numbers" TargetMode="External"/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 smtClean="0"/>
              <a:t>NLP tasks</a:t>
            </a:r>
            <a:r>
              <a:rPr lang="en-US" baseline="0" dirty="0" smtClean="0"/>
              <a:t> such as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sentiment analysis, question answering, and dialogue generation </a:t>
            </a:r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Word2Vec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 from the vocabulary are mapped to 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Vector (mathematics)"/>
              </a:rPr>
              <a:t>vectors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 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real numbers</a:t>
            </a:r>
            <a:endParaRPr lang="en-US" sz="1200" b="0" i="0" u="sng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sz="1200" b="0" i="0" u="non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Encoding semantic relatedness between words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065782-F1B1-0045-8718-9CDD634F31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96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B5247-B9BA-B249-A1ED-B508FC6E1688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D81F51-3C9F-E24E-B47A-3B896C73D3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815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Leveraging </a:t>
            </a:r>
            <a:r>
              <a:rPr lang="en-US" smtClean="0"/>
              <a:t>WordNet for Word2Vec Model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Ameet</a:t>
            </a:r>
            <a:r>
              <a:rPr lang="en-US" dirty="0"/>
              <a:t> Deshpande and </a:t>
            </a:r>
            <a:r>
              <a:rPr lang="en-US" dirty="0" err="1"/>
              <a:t>Monisha</a:t>
            </a:r>
            <a:r>
              <a:rPr lang="en-US" dirty="0"/>
              <a:t> </a:t>
            </a:r>
            <a:r>
              <a:rPr lang="en-US" dirty="0" err="1"/>
              <a:t>Jegadeesan</a:t>
            </a:r>
            <a:r>
              <a:rPr lang="en-US" dirty="0"/>
              <a:t>. 2019. Leveraging Ontological Knowledge for Neural Language Models. In Proceedings of the ACM India Joint International Conference on Data Science and Management of Data (</a:t>
            </a:r>
            <a:r>
              <a:rPr lang="en-US" dirty="0" err="1"/>
              <a:t>CoDS</a:t>
            </a:r>
            <a:r>
              <a:rPr lang="en-US" dirty="0"/>
              <a:t>-COMAD '19). ACM, New York, NY, USA, 350-353. DOI: https://</a:t>
            </a:r>
            <a:r>
              <a:rPr lang="en-US" dirty="0" err="1"/>
              <a:t>doi.org</a:t>
            </a:r>
            <a:r>
              <a:rPr lang="en-US" dirty="0"/>
              <a:t>/10.1145/3297001.3297059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705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Word2Vec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8650" y="1854633"/>
            <a:ext cx="7886700" cy="4293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978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with Neural Language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Data-hungry </a:t>
            </a:r>
            <a:r>
              <a:rPr lang="en-US" dirty="0"/>
              <a:t>(the best performing vectors were trained on 100 billion words) </a:t>
            </a:r>
            <a:endParaRPr lang="en-US" dirty="0" smtClean="0"/>
          </a:p>
          <a:p>
            <a:r>
              <a:rPr lang="en-US" dirty="0"/>
              <a:t>Achieving higher accuracy takes a lot of training time</a:t>
            </a:r>
          </a:p>
          <a:p>
            <a:r>
              <a:rPr lang="en-US" dirty="0" smtClean="0"/>
              <a:t>Domain corpus is relatively small</a:t>
            </a:r>
          </a:p>
          <a:p>
            <a:r>
              <a:rPr lang="en-US" dirty="0"/>
              <a:t>The target domain’s corpus may not represent relationships with more general words and may thus lack “common sense" knowledge </a:t>
            </a:r>
            <a:endParaRPr lang="en-US" dirty="0" smtClean="0"/>
          </a:p>
          <a:p>
            <a:r>
              <a:rPr lang="en-US" dirty="0" smtClean="0"/>
              <a:t>Domain Transfer: </a:t>
            </a:r>
            <a:r>
              <a:rPr lang="en-US" dirty="0"/>
              <a:t>Domain Transfer involves using word-</a:t>
            </a:r>
            <a:r>
              <a:rPr lang="en-US" dirty="0" err="1"/>
              <a:t>embeddings</a:t>
            </a:r>
            <a:r>
              <a:rPr lang="en-US" dirty="0"/>
              <a:t> learned on a di </a:t>
            </a:r>
            <a:r>
              <a:rPr lang="en-US" dirty="0" err="1"/>
              <a:t>erent</a:t>
            </a:r>
            <a:r>
              <a:rPr lang="en-US" dirty="0"/>
              <a:t> domain or dataset and adapting it to the one at hand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7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Ontological Knowledge Bases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2863" y="3970773"/>
            <a:ext cx="3162300" cy="1358900"/>
          </a:xfrm>
        </p:spPr>
      </p:pic>
      <p:sp>
        <p:nvSpPr>
          <p:cNvPr id="5" name="TextBox 4"/>
          <p:cNvSpPr txBox="1"/>
          <p:nvPr/>
        </p:nvSpPr>
        <p:spPr>
          <a:xfrm>
            <a:off x="4704735" y="3318387"/>
            <a:ext cx="2331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GICS, country-currency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31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Leveraging WordNet in Word2Vec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870" y="1766572"/>
            <a:ext cx="7088203" cy="1638162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146" y="3480618"/>
            <a:ext cx="6289707" cy="2947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227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sim(nurse, </a:t>
            </a:r>
            <a:r>
              <a:rPr lang="en-US" dirty="0"/>
              <a:t>doctor) &lt; </a:t>
            </a:r>
            <a:r>
              <a:rPr lang="en-US" dirty="0" smtClean="0"/>
              <a:t>sim(</a:t>
            </a:r>
            <a:r>
              <a:rPr lang="en-US" dirty="0"/>
              <a:t>pediatrician</a:t>
            </a:r>
            <a:r>
              <a:rPr lang="en-US" dirty="0" smtClean="0"/>
              <a:t>, </a:t>
            </a:r>
            <a:r>
              <a:rPr lang="en-US" dirty="0"/>
              <a:t>surgeon</a:t>
            </a:r>
            <a:r>
              <a:rPr lang="en-US" dirty="0" smtClean="0"/>
              <a:t>)</a:t>
            </a:r>
          </a:p>
          <a:p>
            <a:r>
              <a:rPr lang="en-US" dirty="0" smtClean="0"/>
              <a:t>sim(medical</a:t>
            </a:r>
            <a:r>
              <a:rPr lang="en-US" dirty="0"/>
              <a:t>, doctor) &lt; sim(doctor, surgeon), and sim(medical, doctor) &lt; sim(doctor, pediatrician)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364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</TotalTime>
  <Words>163</Words>
  <Application>Microsoft Macintosh PowerPoint</Application>
  <PresentationFormat>On-screen Show (4:3)</PresentationFormat>
  <Paragraphs>19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Mangal</vt:lpstr>
      <vt:lpstr>Arial</vt:lpstr>
      <vt:lpstr>Office Theme</vt:lpstr>
      <vt:lpstr>Leveraging WordNet for Word2Vec Model</vt:lpstr>
      <vt:lpstr>Word2Vec</vt:lpstr>
      <vt:lpstr>Challenges with Neural Language Models</vt:lpstr>
      <vt:lpstr>Ontological Knowledge Bases</vt:lpstr>
      <vt:lpstr>Leveraging WordNet in Word2Vec</vt:lpstr>
      <vt:lpstr>Other Ideas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Leveraging Ontological Knowledge for Neural Language Models </dc:title>
  <dc:creator>neha.jatav@gmail.com</dc:creator>
  <cp:lastModifiedBy>neha.jatav@gmail.com</cp:lastModifiedBy>
  <cp:revision>5</cp:revision>
  <dcterms:created xsi:type="dcterms:W3CDTF">2019-01-22T17:26:09Z</dcterms:created>
  <dcterms:modified xsi:type="dcterms:W3CDTF">2019-01-22T18:09:42Z</dcterms:modified>
</cp:coreProperties>
</file>

<file path=docProps/thumbnail.jpeg>
</file>